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0" autoAdjust="0"/>
    <p:restoredTop sz="92963" autoAdjust="0"/>
  </p:normalViewPr>
  <p:slideViewPr>
    <p:cSldViewPr snapToGrid="0" snapToObjects="1">
      <p:cViewPr varScale="1">
        <p:scale>
          <a:sx n="56" d="100"/>
          <a:sy n="56" d="100"/>
        </p:scale>
        <p:origin x="124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8429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amma.app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gamma.app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gamma.app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gamma.app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959769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1976-2008 올림픽 금메달 분석 보고서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4209455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이 보고서는 1976년부터 2008년까지의 올림픽 데이터를 심도 있게 분석하여 국가별 금메달 획득 현황, 성별 금메달 분포, 최고의 성과를 낸 국가에 대한 통계를 제공합니다. 이를 통해 올림픽 역사상 주요 트렌드와 변화를 파악할 수 있으며, 향후 올림픽 경기 전략 수립에 도움이 될 것입니다.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5897642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819" y="5905262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299686" y="5880973"/>
            <a:ext cx="2424827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by 5분수업 토돌이의</a:t>
            </a:r>
            <a:endParaRPr lang="en-US" sz="2187" dirty="0"/>
          </a:p>
        </p:txBody>
      </p:sp>
      <p:pic>
        <p:nvPicPr>
          <p:cNvPr id="10" name="Image 3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289012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데이터 개요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037993" y="3917752"/>
            <a:ext cx="10554414" cy="20172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403C4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Open Sans" pitchFamily="34" charset="-120"/>
              </a:rPr>
              <a:t>본 보고서에서 사용한 데이터는 Kaggle에서 제공하는 "Summer Olympics Medals" 데이터셋입니다. 이 데이터셋은 1976년부터 2008년까지 </a:t>
            </a:r>
            <a:r>
              <a:rPr lang="en-US" sz="2000" dirty="0" err="1">
                <a:solidFill>
                  <a:srgbClr val="403C4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Open Sans" pitchFamily="34" charset="-120"/>
              </a:rPr>
              <a:t>개최된</a:t>
            </a:r>
            <a:r>
              <a:rPr lang="en-US" sz="2000" dirty="0">
                <a:solidFill>
                  <a:srgbClr val="403C4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Open Sans" pitchFamily="34" charset="-120"/>
              </a:rPr>
              <a:t> </a:t>
            </a:r>
            <a:r>
              <a:rPr lang="en-US" sz="2000" dirty="0" err="1">
                <a:solidFill>
                  <a:srgbClr val="403C4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Open Sans" pitchFamily="34" charset="-120"/>
              </a:rPr>
              <a:t>올림픽</a:t>
            </a:r>
            <a:r>
              <a:rPr lang="en-US" sz="2000" dirty="0">
                <a:solidFill>
                  <a:srgbClr val="403C4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Open Sans" pitchFamily="34" charset="-120"/>
              </a:rPr>
              <a:t> 대회의 금, 은, 동메달 획득 현황을 국가별, 종목별, 성별로 정리한 것입니다. 데이터에는 각 올림픽 대회의 연도, 개최 도시, 금/은/동메달 수 등이 포함되어 있어 다양한 분석이 가능합니다.</a:t>
            </a:r>
            <a:endParaRPr 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8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48174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2525792" y="554474"/>
            <a:ext cx="5041463" cy="6300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962"/>
              </a:lnSpc>
              <a:buNone/>
            </a:pPr>
            <a:r>
              <a:rPr lang="en-US" sz="397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연도별 데이터 범위</a:t>
            </a:r>
            <a:endParaRPr lang="en-US" sz="3970" dirty="0"/>
          </a:p>
        </p:txBody>
      </p:sp>
      <p:sp>
        <p:nvSpPr>
          <p:cNvPr id="51" name="Text 48"/>
          <p:cNvSpPr/>
          <p:nvPr/>
        </p:nvSpPr>
        <p:spPr>
          <a:xfrm>
            <a:off x="2525792" y="1791522"/>
            <a:ext cx="9578816" cy="21273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500" dirty="0">
                <a:solidFill>
                  <a:srgbClr val="403C4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" pitchFamily="34" charset="-120"/>
              </a:rPr>
              <a:t>위 표에서 확인할 수 있듯이, 본 분석에서 다룬 데이터의 범위는 1976년부터 2008년까지의 </a:t>
            </a:r>
            <a:r>
              <a:rPr lang="en-US" sz="2500" dirty="0" err="1">
                <a:solidFill>
                  <a:srgbClr val="403C4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" pitchFamily="34" charset="-120"/>
              </a:rPr>
              <a:t>올림픽</a:t>
            </a:r>
            <a:r>
              <a:rPr lang="en-US" sz="2500" dirty="0">
                <a:solidFill>
                  <a:srgbClr val="403C4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Open Sans" pitchFamily="34" charset="-120"/>
              </a:rPr>
              <a:t> 대회입니다. 시간이 지남에 따라 금메달을 비롯한 전체 메달 수가 점진적으로 증가해온 것을 볼 수 있습니다.</a:t>
            </a:r>
            <a:endParaRPr lang="en-US" sz="25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52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68366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금메달 최다 획득 국가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293346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1위 미국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3502819"/>
            <a:ext cx="3156347" cy="32085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미국은 </a:t>
            </a:r>
            <a:r>
              <a:rPr lang="en-US" sz="1750" b="1" dirty="0">
                <a:solidFill>
                  <a:schemeClr val="accent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928개의 금메달을 </a:t>
            </a: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획득하여 압도적인 1위를 차지했습니다. 이는 2위 소련(439개)의 2배에 가까운 수치입니다. 미국은 전통적으로 올림픽에서 강세를 보이는 국가로, 다양한 스포츠 종목에서 지속적으로 우수한 성과를 내고 있습니다.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293346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2위 소련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3502819"/>
            <a:ext cx="3156347" cy="35018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소련은 </a:t>
            </a:r>
            <a:r>
              <a:rPr lang="en-US" sz="1750" b="1" dirty="0">
                <a:solidFill>
                  <a:schemeClr val="accent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439개의 금메달을 </a:t>
            </a: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획득하며 2위를 기록했습니다. 당시 소련은 체계적인 선수 육성 시스템을 구축하여 올림픽 경기에서 강세를 보였습니다. 그러나 1991년 소련의 해체 이후 러시아를 비롯한 독립국가연합(CIS) 국가들의 성적이 다소 하락했습니다.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293346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3위 동독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3502819"/>
            <a:ext cx="3156347" cy="35018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chemeClr val="accent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동독은 286개의 금메달을 </a:t>
            </a: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획득하며 3위에 올랐습니다. 인구가 상대적으로 작은 동독이 이처럼 높은 성과를 거둔 것은 국가 차원의 체계적인 선수 육성 정책 덕분이었습니다. 그러나 동독의 붕괴 이후 이러한 시스템이 와해되면서 메달 수도 크게 줄어들었습니다.</a:t>
            </a:r>
            <a:endParaRPr lang="en-US" sz="1750" dirty="0"/>
          </a:p>
        </p:txBody>
      </p:sp>
      <p:pic>
        <p:nvPicPr>
          <p:cNvPr id="11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21670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성별 금메달 분포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46650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남성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035861"/>
            <a:ext cx="5006221" cy="214065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분석 결과, </a:t>
            </a:r>
            <a:r>
              <a:rPr lang="en-US" sz="1750" b="1" dirty="0">
                <a:solidFill>
                  <a:schemeClr val="accent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남성 선수들이 총 3,080개의 금메달</a:t>
            </a: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을 획득했습니다. 이는 전체 금메달의 약 61%에 해당하는 수치입니다. 전통적으로 남성 종목에서 강세를 보인 국가들이 금메달을 다수 획득한 것으로 나타났습니다.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3806" y="346650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여성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7593806" y="4035862"/>
            <a:ext cx="500622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chemeClr val="accent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여성 선수들은 총 1,962개의 금메달을 획득</a:t>
            </a: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했습니다. 이는 전체 금메달의 약 39%에 해당합니다. 여성 종목의 확대와 더불어 여성 선수들의 활약이 점차 늘어나고 있는 추세입니다. 하지만 아직 성별 간 금메달 격차가 큰 편입니다.</a:t>
            </a:r>
            <a:endParaRPr lang="en-US" sz="1750" dirty="0"/>
          </a:p>
        </p:txBody>
      </p:sp>
      <p:pic>
        <p:nvPicPr>
          <p:cNvPr id="9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305997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국가별 최고 성과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2333625"/>
            <a:ext cx="4542115" cy="2717006"/>
          </a:xfrm>
          <a:prstGeom prst="roundRect">
            <a:avLst>
              <a:gd name="adj" fmla="val 3680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720590" y="256341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미국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4720590" y="3043833"/>
            <a:ext cx="4082534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미국은 928개의 금메달을 획득하여 가장 뛰어난 성과를 보였습니다. 이는 올림픽 역사상 최고 기록이자 압도적인 성과입니다. 미국은 육상, 수영, 농구 등 다양한 종목에서 강세를 보였습니다.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9255085" y="2333625"/>
            <a:ext cx="4542115" cy="2717006"/>
          </a:xfrm>
          <a:prstGeom prst="roundRect">
            <a:avLst>
              <a:gd name="adj" fmla="val 3680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9484876" y="256341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소련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9484876" y="3043833"/>
            <a:ext cx="408253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소련은 439개의 금메달을 획득하며 2위를 차지했습니다. 체계적인 선수 육성 시스템을 갖추고 있었던 소련은 육상, 체조, 권투 등의 종목에서 뛰어난 성과를 거두었습니다.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4490799" y="5272802"/>
            <a:ext cx="9306401" cy="1650802"/>
          </a:xfrm>
          <a:prstGeom prst="roundRect">
            <a:avLst>
              <a:gd name="adj" fmla="val 6057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4720590" y="550259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동독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4720590" y="5983010"/>
            <a:ext cx="88468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동독은 286개의 금메달을 획득하여 3위에 올랐습니다. 상대적으로 작은 인구에도 불구하고 국가 차원의 지원 덕분에 체조, 수영, 육상 등에서 두드러진 성과를 냈습니다.</a:t>
            </a:r>
            <a:endParaRPr lang="en-US" sz="1750" dirty="0"/>
          </a:p>
        </p:txBody>
      </p:sp>
      <p:pic>
        <p:nvPicPr>
          <p:cNvPr id="15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74771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결과 요약 및 시사점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1144310" y="1775341"/>
            <a:ext cx="44410" cy="5706427"/>
          </a:xfrm>
          <a:prstGeom prst="roundRect">
            <a:avLst>
              <a:gd name="adj" fmla="val 225151"/>
            </a:avLst>
          </a:prstGeom>
          <a:solidFill>
            <a:srgbClr val="E5BEB2"/>
          </a:solidFill>
          <a:ln/>
        </p:spPr>
      </p:sp>
      <p:sp>
        <p:nvSpPr>
          <p:cNvPr id="7" name="Shape 3"/>
          <p:cNvSpPr/>
          <p:nvPr/>
        </p:nvSpPr>
        <p:spPr>
          <a:xfrm>
            <a:off x="1416427" y="2176641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E5BEB2"/>
          </a:solidFill>
          <a:ln/>
        </p:spPr>
      </p:sp>
      <p:sp>
        <p:nvSpPr>
          <p:cNvPr id="8" name="Shape 4"/>
          <p:cNvSpPr/>
          <p:nvPr/>
        </p:nvSpPr>
        <p:spPr>
          <a:xfrm>
            <a:off x="916484" y="194893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090077" y="1990606"/>
            <a:ext cx="15263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2388513" y="199751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압도적인 미국의 독주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2388513" y="2477929"/>
            <a:ext cx="77510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미국은 총 928개의 금메달을 획득하며 압도적인 1위를 차지했습니다. 이는 2위 소련의 2배 가까운 수치로, 미국이 올림픽 종목에서 지속적으로 강세를 보이고 있음을 보여줍니다.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1416427" y="438977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E5BEB2"/>
          </a:solidFill>
          <a:ln/>
        </p:spPr>
      </p:sp>
      <p:sp>
        <p:nvSpPr>
          <p:cNvPr id="13" name="Shape 9"/>
          <p:cNvSpPr/>
          <p:nvPr/>
        </p:nvSpPr>
        <p:spPr>
          <a:xfrm>
            <a:off x="916484" y="416206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065550" y="4203740"/>
            <a:ext cx="20169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2388513" y="421064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성별 격차 해소 필요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2388513" y="4691063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분석 결과, 남성 선수들이 여성 선수들에 비해 약 61%의 금메달을 획득한 것으로 나타났습니다. 이러한 성별 격차를 해소하기 위한 노력이 필요할 것으로 보입니다.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1416427" y="6247507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E5BEB2"/>
          </a:solidFill>
          <a:ln/>
        </p:spPr>
      </p:sp>
      <p:sp>
        <p:nvSpPr>
          <p:cNvPr id="18" name="Shape 14"/>
          <p:cNvSpPr/>
          <p:nvPr/>
        </p:nvSpPr>
        <p:spPr>
          <a:xfrm>
            <a:off x="916484" y="601980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072098" y="6061472"/>
            <a:ext cx="18871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2388513" y="6068378"/>
            <a:ext cx="358401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체계적인 선수 육성 정책의 효과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2388513" y="6548795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소련과 동독의 성과는 국가 차원의 체계적인 선수 육성 정책이 큰 역할을 했음을 보여줍니다. 이는 향후 올림픽 경기 전략 수립에 시사하는 바가 크다고 할 수 있습니다.</a:t>
            </a:r>
            <a:endParaRPr lang="en-US" sz="1750" dirty="0"/>
          </a:p>
        </p:txBody>
      </p:sp>
      <p:pic>
        <p:nvPicPr>
          <p:cNvPr id="22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82796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마무리</a:t>
            </a:r>
            <a:endParaRPr lang="en-US" sz="4374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1855589"/>
            <a:ext cx="1110972" cy="1990963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77428" y="207776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데이터 분석을 통한 통찰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2277428" y="2558177"/>
            <a:ext cx="786217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이 보고서는 실전 데이터를 활용하여 올림픽 메달 획득 현황을 심도 있게 분석했습니다. 이를 통해 국가별 강점, 성별 격차, 정책의 효과 등 다양한 시사점을 도출할 수 있었습니다.</a:t>
            </a:r>
            <a:endParaRPr lang="en-US" sz="17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199" y="3846552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77428" y="406872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미래를 위한 제언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2277428" y="4549140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분석 결과를 바탕으로 향후 올림픽 경기 전략 수립, 선수 육성 정책 마련, 성별 격차 해소 등 다양한 방향의 개선방안을 제시할 수 있을 것입니다.</a:t>
            </a:r>
            <a:endParaRPr lang="en-US" sz="175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199" y="5624036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77428" y="584620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지속적인 모니터링 필요</a:t>
            </a:r>
            <a:endParaRPr lang="en-US" sz="2187" dirty="0"/>
          </a:p>
        </p:txBody>
      </p:sp>
      <p:sp>
        <p:nvSpPr>
          <p:cNvPr id="14" name="Text 7"/>
          <p:cNvSpPr/>
          <p:nvPr/>
        </p:nvSpPr>
        <p:spPr>
          <a:xfrm>
            <a:off x="2277428" y="6326624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올림픽 메달 획득 추이와 변화 양상을 지속적으로 모니터링하고 분석하는 작업이 필요할 것입니다. 이를 통해 올림픽 스포츠 정책 수립에 도움이 될 수 있을 것입니다.</a:t>
            </a:r>
            <a:endParaRPr lang="en-US" sz="1750" dirty="0"/>
          </a:p>
        </p:txBody>
      </p:sp>
      <p:pic>
        <p:nvPicPr>
          <p:cNvPr id="15" name="Image 5" descr="preencoded.png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652</Words>
  <Application>Microsoft Office PowerPoint</Application>
  <PresentationFormat>사용자 지정</PresentationFormat>
  <Paragraphs>51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나눔스퀘어</vt:lpstr>
      <vt:lpstr>나눔스퀘어 Bold</vt:lpstr>
      <vt:lpstr>Arial</vt:lpstr>
      <vt:lpstr>Merriweather</vt:lpstr>
      <vt:lpstr>Open Sans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lim dongjo</cp:lastModifiedBy>
  <cp:revision>3</cp:revision>
  <dcterms:created xsi:type="dcterms:W3CDTF">2024-04-16T08:44:53Z</dcterms:created>
  <dcterms:modified xsi:type="dcterms:W3CDTF">2024-04-16T10:52:45Z</dcterms:modified>
</cp:coreProperties>
</file>